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7169150" cy="5376863" type="B5ISO"/>
  <p:notesSz cx="6797675" cy="99266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4">
          <p15:clr>
            <a:srgbClr val="A4A3A4"/>
          </p15:clr>
        </p15:guide>
        <p15:guide id="2" pos="22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B0DE"/>
    <a:srgbClr val="03BCE1"/>
    <a:srgbClr val="00E3DE"/>
    <a:srgbClr val="0066FF"/>
    <a:srgbClr val="FFFF99"/>
    <a:srgbClr val="FFCCFF"/>
    <a:srgbClr val="000000"/>
    <a:srgbClr val="CC00CC"/>
    <a:srgbClr val="66FF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704" autoAdjust="0"/>
  </p:normalViewPr>
  <p:slideViewPr>
    <p:cSldViewPr>
      <p:cViewPr varScale="1">
        <p:scale>
          <a:sx n="73" d="100"/>
          <a:sy n="73" d="100"/>
        </p:scale>
        <p:origin x="346" y="67"/>
      </p:cViewPr>
      <p:guideLst>
        <p:guide orient="horz" pos="1694"/>
        <p:guide pos="22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1813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r">
              <a:defRPr sz="1100"/>
            </a:lvl1pPr>
          </a:lstStyle>
          <a:p>
            <a:pPr>
              <a:defRPr/>
            </a:pPr>
            <a:fld id="{61232BED-22F8-46F8-A6C8-A864C3FF304D}" type="datetimeFigureOut">
              <a:rPr lang="ja-JP" altLang="en-US"/>
              <a:pPr>
                <a:defRPr/>
              </a:pPr>
              <a:t>2026/8/25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1813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r">
              <a:defRPr sz="1100"/>
            </a:lvl1pPr>
          </a:lstStyle>
          <a:p>
            <a:pPr>
              <a:defRPr/>
            </a:pPr>
            <a:fld id="{4B55A590-1E65-44BB-ABC7-5E0186652A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12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0296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r">
              <a:defRPr sz="1400"/>
            </a:lvl1pPr>
          </a:lstStyle>
          <a:p>
            <a:pPr>
              <a:defRPr/>
            </a:pPr>
            <a:fld id="{058235DF-6C40-49D9-ABED-7812D9B8EACE}" type="datetimeFigureOut">
              <a:rPr lang="ja-JP" altLang="en-US"/>
              <a:pPr>
                <a:defRPr/>
              </a:pPr>
              <a:t>2026/8/25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5933" tIns="52968" rIns="105933" bIns="52968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466" y="4716193"/>
            <a:ext cx="5438748" cy="4466755"/>
          </a:xfrm>
          <a:prstGeom prst="rect">
            <a:avLst/>
          </a:prstGeom>
        </p:spPr>
        <p:txBody>
          <a:bodyPr vert="horz" lIns="105933" tIns="52968" rIns="105933" bIns="52968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0296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r">
              <a:defRPr sz="1400"/>
            </a:lvl1pPr>
          </a:lstStyle>
          <a:p>
            <a:pPr>
              <a:defRPr/>
            </a:pPr>
            <a:fld id="{F7630BF4-1200-43E5-B77E-45F043D2C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980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41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16635" indent="-275629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02515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43522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84528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425533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66540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307546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748554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3FCA539-BF6C-4465-80B6-76453A400A82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7532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8163" y="1670050"/>
            <a:ext cx="6092825" cy="11525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4738" y="3046413"/>
            <a:ext cx="5019675" cy="13747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25223-02A6-4F8F-937F-7BBAC2F3CC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711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3C1CC-0B4E-42C0-ACA3-86AAD4FB56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121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197475" y="215900"/>
            <a:ext cx="1612900" cy="458787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58775" y="215900"/>
            <a:ext cx="4686300" cy="458787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9D89D-A2CC-4A13-9E91-B2119B552F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9725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0A0E6-1F7B-48F3-8081-8664D103F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65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6738" y="3454400"/>
            <a:ext cx="6092825" cy="10683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66738" y="2279650"/>
            <a:ext cx="6092825" cy="11747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24282-1F0A-461A-9C77-0B14833533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795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58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660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BA507-A170-40B5-A0FC-FD3699554C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166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58775" y="1203325"/>
            <a:ext cx="3167063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58775" y="1704975"/>
            <a:ext cx="3167063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641725" y="1203325"/>
            <a:ext cx="3168650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641725" y="1704975"/>
            <a:ext cx="3168650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F348D-8A4A-4A38-8EB3-ABD131087DB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716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124C9-CB84-47F0-97C0-218252D8AF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5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0B2B-2EF7-44A1-BA53-F9D516AE92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550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8775" y="214313"/>
            <a:ext cx="2359025" cy="9112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803525" y="214313"/>
            <a:ext cx="4006850" cy="45894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58775" y="1125538"/>
            <a:ext cx="2359025" cy="3678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1FF55-0100-4E3E-BEC4-4979C71EE8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142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4938" y="3763963"/>
            <a:ext cx="4302125" cy="444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04938" y="481013"/>
            <a:ext cx="4302125" cy="3225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04938" y="4208463"/>
            <a:ext cx="4302125" cy="630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9763-8E11-4719-A9E2-44DA25D1C5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514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215900"/>
            <a:ext cx="6451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254125"/>
            <a:ext cx="64516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49513" y="4895850"/>
            <a:ext cx="22701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37150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24BF8E15-6FA4-40ED-81F0-36EAA36CFA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2pPr>
      <a:lvl3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3pPr>
      <a:lvl4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4pPr>
      <a:lvl5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268288" indent="-268288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25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22383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2pPr>
      <a:lvl3pPr marL="895350" indent="-177800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+mn-lt"/>
          <a:ea typeface="+mn-ea"/>
        </a:defRPr>
      </a:lvl3pPr>
      <a:lvl4pPr marL="1254125" indent="-17938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1612900" indent="-179388" algn="l" defTabSz="717550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0701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5273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29845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4417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5"/>
          <p:cNvSpPr>
            <a:spLocks noChangeArrowheads="1"/>
          </p:cNvSpPr>
          <p:nvPr/>
        </p:nvSpPr>
        <p:spPr bwMode="auto">
          <a:xfrm>
            <a:off x="0" y="0"/>
            <a:ext cx="7169150" cy="537686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0" y="0"/>
            <a:ext cx="7164388" cy="96023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5875">
            <a:solidFill>
              <a:schemeClr val="tx1"/>
            </a:solidFill>
          </a:ln>
        </p:spPr>
        <p:txBody>
          <a:bodyPr lIns="71680" tIns="35840" rIns="71680" bIns="35840" anchor="ctr"/>
          <a:lstStyle>
            <a:lvl1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 eaLnBrk="1" hangingPunct="1">
              <a:defRPr/>
            </a:pPr>
            <a:r>
              <a:rPr lang="ja-JP" altLang="en-US" sz="26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 </a:t>
            </a:r>
            <a:r>
              <a:rPr lang="zh-CN" altLang="en-US" sz="26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日本超音波医学会</a:t>
            </a:r>
            <a:endParaRPr lang="en-US" altLang="zh-CN" sz="2600" b="1" dirty="0">
              <a:solidFill>
                <a:schemeClr val="bg1"/>
              </a:solidFill>
              <a:latin typeface="Yu Gothic UI" panose="020B0500000000000000" pitchFamily="50" charset="-128"/>
              <a:ea typeface="Yu Gothic UI" panose="020B0500000000000000" pitchFamily="50" charset="-128"/>
              <a:cs typeface="メイリオ" panose="020B0604030504040204" pitchFamily="50" charset="-128"/>
            </a:endParaRPr>
          </a:p>
          <a:p>
            <a:pPr eaLnBrk="1" hangingPunct="1">
              <a:defRPr/>
            </a:pPr>
            <a:r>
              <a:rPr lang="zh-CN" altLang="en-US" sz="26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第</a:t>
            </a:r>
            <a:r>
              <a:rPr lang="en-US" altLang="zh-CN" sz="26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38</a:t>
            </a:r>
            <a:r>
              <a:rPr lang="zh-CN" altLang="en-US" sz="26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回関東甲信越地方会学術集会</a:t>
            </a:r>
            <a:r>
              <a:rPr lang="en-US" altLang="ja-JP" sz="2600" b="1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28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広報チラシ</a:t>
            </a:r>
            <a:r>
              <a:rPr lang="en-US" altLang="ja-JP" sz="2800" b="1" kern="0" dirty="0">
                <a:solidFill>
                  <a:schemeClr val="bg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】</a:t>
            </a:r>
            <a:endParaRPr lang="ja-JP" altLang="en-US" sz="2400" b="1" kern="0" dirty="0">
              <a:solidFill>
                <a:schemeClr val="bg1"/>
              </a:solidFill>
              <a:latin typeface="Yu Gothic UI" panose="020B0500000000000000" pitchFamily="50" charset="-128"/>
              <a:ea typeface="Yu Gothic UI" panose="020B0500000000000000" pitchFamily="50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850458"/>
              </p:ext>
            </p:extLst>
          </p:nvPr>
        </p:nvGraphicFramePr>
        <p:xfrm>
          <a:off x="108743" y="1039085"/>
          <a:ext cx="6946902" cy="42032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7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6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68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05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学会名</a:t>
                      </a:r>
                      <a:endParaRPr kumimoji="1" lang="ja-JP" altLang="en-US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634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ご担当者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会社名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63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ご担当者氏名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50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ご連絡先（</a:t>
                      </a:r>
                      <a:r>
                        <a:rPr kumimoji="1" lang="en-US" altLang="ja-JP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TEL</a:t>
                      </a: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）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1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備考</a:t>
                      </a:r>
                      <a:endParaRPr kumimoji="1" lang="en-US" altLang="ja-JP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（送付内容）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個数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　　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／　　個口</a:t>
                      </a:r>
                    </a:p>
                  </a:txBody>
                  <a:tcPr marL="91435" marR="91435" marT="45707" marB="4570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948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送付先</a:t>
                      </a:r>
                      <a:endParaRPr kumimoji="1" lang="en-US" altLang="ja-JP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〒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135-0063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東京都江東区有明</a:t>
                      </a:r>
                      <a:r>
                        <a:rPr lang="en-US" altLang="ja-JP" sz="1200" b="1" i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3-7-18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i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有明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セントラルタワー ホール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&amp;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カンファレンス　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3F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Room4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日本超音波医学会第</a:t>
                      </a:r>
                      <a:r>
                        <a:rPr lang="en-US" altLang="zh-CN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38</a:t>
                      </a:r>
                      <a:r>
                        <a:rPr lang="zh-CN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回関東甲信越地方会学術集会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</a:t>
                      </a:r>
                      <a:r>
                        <a:rPr lang="zh-TW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運営本部</a:t>
                      </a:r>
                      <a:r>
                        <a:rPr kumimoji="1" lang="ja-JP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　宛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TEL</a:t>
                      </a:r>
                      <a:r>
                        <a:rPr kumimoji="1" lang="ja-JP" altLang="en-US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：</a:t>
                      </a:r>
                      <a:r>
                        <a:rPr kumimoji="1" lang="en-US" altLang="ja-JP" sz="1200" b="1" i="0" kern="1200" dirty="0">
                          <a:solidFill>
                            <a:schemeClr val="tx1"/>
                          </a:solidFill>
                          <a:effectLst/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+mn-cs"/>
                        </a:rPr>
                        <a:t>03-6457-1480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41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着日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2026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年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10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月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9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日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(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金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)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 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PM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着指定［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14:00-16:00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］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2739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必要事項を全てご記入の上、必ず荷物側面の見えやすい場所に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全ての荷物に貼付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してください。</a:t>
                      </a:r>
                      <a:endParaRPr kumimoji="1" lang="ja-JP" altLang="en-US" sz="105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本送付状は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カラーで印刷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をお願いします。</a:t>
                      </a:r>
                      <a:endParaRPr kumimoji="1" lang="ja-JP" altLang="en-US" sz="105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1620700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117</Words>
  <Application>Microsoft Office PowerPoint</Application>
  <PresentationFormat>B5 (ISO) 176x250 mm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 UI</vt:lpstr>
      <vt:lpstr>Arial</vt:lpstr>
      <vt:lpstr>Calibri</vt:lpstr>
      <vt:lpstr>標準デザイン</vt:lpstr>
      <vt:lpstr>PowerPoint プレゼンテーション</vt:lpstr>
    </vt:vector>
  </TitlesOfParts>
  <Company>Japan Convention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第64回国立病院総合医学会 荷札①【福岡国際会議場　1階　ストックルームA宛】</dc:title>
  <dc:creator>maypro</dc:creator>
  <cp:lastModifiedBy>明子 山野辺</cp:lastModifiedBy>
  <cp:revision>150</cp:revision>
  <cp:lastPrinted>2023-03-20T03:02:03Z</cp:lastPrinted>
  <dcterms:created xsi:type="dcterms:W3CDTF">2011-01-14T11:42:04Z</dcterms:created>
  <dcterms:modified xsi:type="dcterms:W3CDTF">2026-08-25T06:34:01Z</dcterms:modified>
</cp:coreProperties>
</file>